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DAAFD-56F5-4F1E-9825-0B40E0AFBAB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9B5C1-2EE3-4516-BD52-870097CA2B9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TABLEAU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Screenshot (20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83036"/>
            <a:ext cx="8229600" cy="49653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Refernce</a:t>
            </a:r>
            <a:r>
              <a:rPr lang="en-US" dirty="0" smtClean="0"/>
              <a:t> line to show median</a:t>
            </a:r>
            <a:endParaRPr lang="en-US" dirty="0"/>
          </a:p>
        </p:txBody>
      </p:sp>
      <p:pic>
        <p:nvPicPr>
          <p:cNvPr id="4" name="Content Placeholder 3" descr="Screenshot (21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21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914400"/>
            <a:ext cx="8050085" cy="5410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21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914400"/>
            <a:ext cx="8050085" cy="533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line to show minimum</a:t>
            </a:r>
            <a:endParaRPr lang="en-US" dirty="0"/>
          </a:p>
        </p:txBody>
      </p:sp>
      <p:pic>
        <p:nvPicPr>
          <p:cNvPr id="4" name="Content Placeholder 3" descr="Screenshot (21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Screenshot (21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83036"/>
            <a:ext cx="8229600" cy="462689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Refernce</a:t>
            </a:r>
            <a:r>
              <a:rPr lang="en-US" dirty="0" smtClean="0"/>
              <a:t> line to show maximum</a:t>
            </a:r>
            <a:endParaRPr lang="en-US" dirty="0"/>
          </a:p>
        </p:txBody>
      </p:sp>
      <p:pic>
        <p:nvPicPr>
          <p:cNvPr id="4" name="Content Placeholder 3" descr="Screenshot (21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21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066800"/>
            <a:ext cx="8050085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‘Reference band’ for all year</a:t>
            </a:r>
            <a:endParaRPr lang="en-US" dirty="0"/>
          </a:p>
        </p:txBody>
      </p:sp>
      <p:pic>
        <p:nvPicPr>
          <p:cNvPr id="4" name="Content Placeholder 3" descr="Screenshot (21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shot (21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219200"/>
            <a:ext cx="8050085" cy="4906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Sales &amp; Profit for year 2022</a:t>
            </a:r>
            <a:endParaRPr lang="en-US" dirty="0"/>
          </a:p>
        </p:txBody>
      </p:sp>
      <p:pic>
        <p:nvPicPr>
          <p:cNvPr id="4" name="Content Placeholder 3" descr="Screenshot (19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Refernce</a:t>
            </a:r>
            <a:r>
              <a:rPr lang="en-US" dirty="0" smtClean="0"/>
              <a:t> band </a:t>
            </a:r>
            <a:r>
              <a:rPr lang="en-US" smtClean="0"/>
              <a:t>value wise</a:t>
            </a:r>
            <a:endParaRPr lang="en-US" dirty="0"/>
          </a:p>
        </p:txBody>
      </p:sp>
      <p:pic>
        <p:nvPicPr>
          <p:cNvPr id="4" name="Content Placeholder 3" descr="Screenshot (21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22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 color for band</a:t>
            </a:r>
            <a:endParaRPr lang="en-US" dirty="0"/>
          </a:p>
        </p:txBody>
      </p:sp>
      <p:pic>
        <p:nvPicPr>
          <p:cNvPr id="4" name="Content Placeholder 3" descr="Screenshot (22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22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143000"/>
            <a:ext cx="8050085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Distribution band to show </a:t>
            </a:r>
            <a:r>
              <a:rPr lang="en-US" dirty="0" err="1" smtClean="0"/>
              <a:t>distrubution</a:t>
            </a:r>
            <a:r>
              <a:rPr lang="en-US" dirty="0" smtClean="0"/>
              <a:t> &amp; color it</a:t>
            </a:r>
            <a:endParaRPr lang="en-US" dirty="0"/>
          </a:p>
        </p:txBody>
      </p:sp>
      <p:pic>
        <p:nvPicPr>
          <p:cNvPr id="4" name="Content Placeholder 3" descr="Screenshot (22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22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066800"/>
            <a:ext cx="8050085" cy="50593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forecast option we can predict</a:t>
            </a:r>
            <a:endParaRPr lang="en-US" dirty="0"/>
          </a:p>
        </p:txBody>
      </p:sp>
      <p:pic>
        <p:nvPicPr>
          <p:cNvPr id="4" name="Content Placeholder 3" descr="Screenshot (20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724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for next 5 years</a:t>
            </a:r>
            <a:endParaRPr lang="en-US" dirty="0"/>
          </a:p>
        </p:txBody>
      </p:sp>
      <p:pic>
        <p:nvPicPr>
          <p:cNvPr id="4" name="Content Placeholder 3" descr="Screenshot (20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 ‘exactly’ and change it to 5 years</a:t>
            </a:r>
            <a:endParaRPr lang="en-US" dirty="0"/>
          </a:p>
        </p:txBody>
      </p:sp>
      <p:pic>
        <p:nvPicPr>
          <p:cNvPr id="4" name="Content Placeholder 3" descr="Screenshot (20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Predicted for 5 years</a:t>
            </a:r>
            <a:endParaRPr lang="en-US" dirty="0"/>
          </a:p>
        </p:txBody>
      </p:sp>
      <p:pic>
        <p:nvPicPr>
          <p:cNvPr id="4" name="Content Placeholder 3" descr="Screenshot (20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Till 2027</a:t>
            </a:r>
            <a:endParaRPr lang="en-US" dirty="0"/>
          </a:p>
        </p:txBody>
      </p:sp>
      <p:pic>
        <p:nvPicPr>
          <p:cNvPr id="4" name="Content Placeholder 3" descr="Screenshot (20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Category Wise Bar Chart for Sales in every year</a:t>
            </a:r>
            <a:endParaRPr lang="en-US" dirty="0"/>
          </a:p>
        </p:txBody>
      </p:sp>
      <p:pic>
        <p:nvPicPr>
          <p:cNvPr id="4" name="Content Placeholder 3" descr="Screenshot (20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Refernce</a:t>
            </a:r>
            <a:r>
              <a:rPr lang="en-US" dirty="0" smtClean="0"/>
              <a:t> line to show average</a:t>
            </a:r>
            <a:endParaRPr lang="en-US" dirty="0"/>
          </a:p>
        </p:txBody>
      </p:sp>
      <p:pic>
        <p:nvPicPr>
          <p:cNvPr id="4" name="Content Placeholder 3" descr="Screenshot (20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87</Words>
  <Application>Microsoft Office PowerPoint</Application>
  <PresentationFormat>On-screen Show (4:3)</PresentationFormat>
  <Paragraphs>16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TABLEAU</vt:lpstr>
      <vt:lpstr>Predict Sales &amp; Profit for year 2022</vt:lpstr>
      <vt:lpstr>Using forecast option we can predict</vt:lpstr>
      <vt:lpstr>Prediction for next 5 years</vt:lpstr>
      <vt:lpstr>Select ‘exactly’ and change it to 5 years</vt:lpstr>
      <vt:lpstr>Predicted for 5 years</vt:lpstr>
      <vt:lpstr>Till 2027</vt:lpstr>
      <vt:lpstr>Category Wise Bar Chart for Sales in every year</vt:lpstr>
      <vt:lpstr>Refernce line to show average</vt:lpstr>
      <vt:lpstr>Slide 10</vt:lpstr>
      <vt:lpstr>Refernce line to show median</vt:lpstr>
      <vt:lpstr>Slide 12</vt:lpstr>
      <vt:lpstr>Slide 13</vt:lpstr>
      <vt:lpstr>Reference line to show minimum</vt:lpstr>
      <vt:lpstr>Slide 15</vt:lpstr>
      <vt:lpstr>Refernce line to show maximum</vt:lpstr>
      <vt:lpstr>Slide 17</vt:lpstr>
      <vt:lpstr>‘Reference band’ for all year</vt:lpstr>
      <vt:lpstr>Slide 19</vt:lpstr>
      <vt:lpstr>Refernce band value wise</vt:lpstr>
      <vt:lpstr>Slide 21</vt:lpstr>
      <vt:lpstr>Fill color for band</vt:lpstr>
      <vt:lpstr>Slide 23</vt:lpstr>
      <vt:lpstr>Distribution band to show distrubution &amp; color it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</dc:title>
  <dc:creator>Hp</dc:creator>
  <cp:lastModifiedBy>Hp</cp:lastModifiedBy>
  <cp:revision>2</cp:revision>
  <dcterms:created xsi:type="dcterms:W3CDTF">2021-06-19T05:50:39Z</dcterms:created>
  <dcterms:modified xsi:type="dcterms:W3CDTF">2021-06-19T06:17:46Z</dcterms:modified>
</cp:coreProperties>
</file>